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13"/>
  </p:normalViewPr>
  <p:slideViewPr>
    <p:cSldViewPr snapToGrid="0" snapToObjects="1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A90DD7-BE33-6549-BFC1-D2E6DC089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BF6D866-6842-284B-9CD5-279AF060E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9560A5-7040-0947-B655-3287FF06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3B4-776B-0849-8018-39B4D7F429DA}" type="datetimeFigureOut">
              <a:rPr lang="tr-TR" smtClean="0"/>
              <a:t>1.02.2022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8127AAA-E8E8-9E43-B312-4028479C1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D9B2696-FC53-FE4A-B7B2-8B346529D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37F8-13A7-4E4F-9ECF-98EB608F41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969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FBE094-3AF4-124D-A212-0738667B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007E516-95AE-5E4E-A462-09F710626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792B7A7-11EE-2245-8244-50364218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3B4-776B-0849-8018-39B4D7F429DA}" type="datetimeFigureOut">
              <a:rPr lang="tr-TR" smtClean="0"/>
              <a:t>1.02.2022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CA6C104-FE2C-2340-A787-5BD762D43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95AA718-7CD8-8F4A-838B-E5C116892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37F8-13A7-4E4F-9ECF-98EB608F41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97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73C2658-6FDC-8C45-AC5F-DDD5DC79FA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F011BF7-8C6F-6B40-A8F0-08B71F2B6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DD6ADD0-F899-1E45-B9AF-C9AEFADB3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3B4-776B-0849-8018-39B4D7F429DA}" type="datetimeFigureOut">
              <a:rPr lang="tr-TR" smtClean="0"/>
              <a:t>1.02.2022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22CC96-0820-EC47-BBFE-EB2CD1069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510C56-19E6-144C-8AC2-183B3DC9F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37F8-13A7-4E4F-9ECF-98EB608F41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14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B3EB44-6CEA-924B-A148-4825B2176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D26487-0DF2-FF40-8957-5643ADA33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A0B623-8FAA-3C45-B3E9-38594DB54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3B4-776B-0849-8018-39B4D7F429DA}" type="datetimeFigureOut">
              <a:rPr lang="tr-TR" smtClean="0"/>
              <a:t>1.02.2022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EE40089-564E-DF4A-83E1-36DF33702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8BBE76-0CAD-AF40-9AC8-3DF71FA3A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37F8-13A7-4E4F-9ECF-98EB608F41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58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47CC6F-14E1-0746-B54A-9B07126D8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EFC1F28-39DC-304A-A257-B1F759D86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ABB7764-68AB-D54C-9C06-3FD50C306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3B4-776B-0849-8018-39B4D7F429DA}" type="datetimeFigureOut">
              <a:rPr lang="tr-TR" smtClean="0"/>
              <a:t>1.02.2022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1B72CD-C512-964B-86EA-229AF9E89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885E139-4996-2244-BEA9-E2FC21039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37F8-13A7-4E4F-9ECF-98EB608F41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54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0769D3-54EE-424D-833A-73ED7E1F3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EDA294-907F-2348-A36F-3C3B709A06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3DBB77B-A3EB-284A-84FE-79028A5AB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FAC2B92-D33D-1347-B862-769CC0BA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3B4-776B-0849-8018-39B4D7F429DA}" type="datetimeFigureOut">
              <a:rPr lang="tr-TR" smtClean="0"/>
              <a:t>1.02.2022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309D38F-7FBE-DC4C-A583-CB5BB0EC2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916BEC8-4893-284D-B75F-000AB477E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37F8-13A7-4E4F-9ECF-98EB608F41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994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635576-6CE7-9A46-A2EE-B436D8C33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81B600E-4C09-C440-A713-3E50B6457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78D4B58-5BD8-684C-9C82-48B20A9FA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8164628-8260-3E4D-9DB2-B56327D4F8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C68EBB3-2944-7D4D-9A5F-5F7D0D3DEA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F6A222F-D519-E847-9168-7E34F917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3B4-776B-0849-8018-39B4D7F429DA}" type="datetimeFigureOut">
              <a:rPr lang="tr-TR" smtClean="0"/>
              <a:t>1.02.2022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414CA45-50EC-5C4B-A22E-2CF356F15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5018B9C-7A0B-A744-A038-36D0566BE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37F8-13A7-4E4F-9ECF-98EB608F41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63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109E2C-6EEF-D64F-8AD6-A26E1D31F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929B7F5-7D2C-1745-AE37-44E2128FF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3B4-776B-0849-8018-39B4D7F429DA}" type="datetimeFigureOut">
              <a:rPr lang="tr-TR" smtClean="0"/>
              <a:t>1.02.2022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3E5A858-C0C8-1F4C-BC1C-1A0EA7F64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EBAE9D7-5569-5C44-ABFE-9681D7FE6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37F8-13A7-4E4F-9ECF-98EB608F41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73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145B843-847A-EE42-A28C-F0BDF0CBB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3B4-776B-0849-8018-39B4D7F429DA}" type="datetimeFigureOut">
              <a:rPr lang="tr-TR" smtClean="0"/>
              <a:t>1.02.2022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D88FD10-4DD9-EF46-AEC2-5B87156BA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4B3B2A8-5461-3940-85B9-810154A1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37F8-13A7-4E4F-9ECF-98EB608F41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119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BA6135-65E8-6842-A542-03C776BFD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EEBF36-D78E-B146-968D-6F841B5E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2C72551-C316-8C4F-B907-334387F29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4E0673E-5B64-8F4A-82AF-7DB63A055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3B4-776B-0849-8018-39B4D7F429DA}" type="datetimeFigureOut">
              <a:rPr lang="tr-TR" smtClean="0"/>
              <a:t>1.02.2022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83D0F24-607F-4544-A248-D3E9C9979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425C9BF-4639-614C-9CE2-2073BA33A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37F8-13A7-4E4F-9ECF-98EB608F41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31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F14EF2-5E67-A649-9A44-479FB0435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5726AC5-46FA-C54F-8231-51B03165DB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922723F-E3CE-D54C-822E-3D7E620B9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885B85F-A407-6245-878B-D7E5C3EC0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3B4-776B-0849-8018-39B4D7F429DA}" type="datetimeFigureOut">
              <a:rPr lang="tr-TR" smtClean="0"/>
              <a:t>1.02.2022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EB20F24-417B-A54F-A320-BB41850C1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039BC15-0174-5F44-A36B-A06879FA2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37F8-13A7-4E4F-9ECF-98EB608F41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63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BD0C8BC-0964-9043-B080-D013E338E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7B463D4-981E-A746-957A-B6EE48CCC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8816A56-6229-2543-AB09-D21BF3D5C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733B4-776B-0849-8018-39B4D7F429DA}" type="datetimeFigureOut">
              <a:rPr lang="tr-TR" smtClean="0"/>
              <a:t>1.02.2022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CB81FE-7CE0-6D45-8EDA-3398E4BC24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6B253E3-274E-2041-A572-D2C512C9E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637F8-13A7-4E4F-9ECF-98EB608F41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079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4A526F-A487-7542-B590-42F7E4D1C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2288"/>
            <a:ext cx="9144000" cy="2387600"/>
          </a:xfrm>
        </p:spPr>
        <p:txBody>
          <a:bodyPr/>
          <a:lstStyle/>
          <a:p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DERSİN ADI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B5BB776-1EEF-7C4E-A1E9-A87427390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30625"/>
            <a:ext cx="9144000" cy="1655762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50000"/>
                  </a:schemeClr>
                </a:solidFill>
              </a:rPr>
              <a:t>EĞİTMEN:………………………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8F08C1BB-0158-A846-8A6A-1CA5C271C280}"/>
              </a:ext>
            </a:extLst>
          </p:cNvPr>
          <p:cNvSpPr/>
          <p:nvPr/>
        </p:nvSpPr>
        <p:spPr>
          <a:xfrm>
            <a:off x="4856881" y="4787206"/>
            <a:ext cx="19738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Tarih:………….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DB693F35-C732-D84A-AD4D-444B2B48BC19}"/>
              </a:ext>
            </a:extLst>
          </p:cNvPr>
          <p:cNvSpPr txBox="1"/>
          <p:nvPr/>
        </p:nvSpPr>
        <p:spPr>
          <a:xfrm>
            <a:off x="11240429" y="8697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5367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BE149F-8CCC-BB44-B92D-4CA794F44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SUNUM HAZIRLAMA KURALLARI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9B7517-4560-FB4A-8541-5347EB9FA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725" y="1533526"/>
            <a:ext cx="10125075" cy="435133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Konuşmacı paradoksuna düşüp, elinizdeki tüm bilgiyi sunuma aktarmayın. 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Yalnızca dinleyici için kritik olan, onun hayatını, algısını ya da davranışlarını değiştirebilecek bilgileri sunuma ekleyin.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Öncelikle dinleyici kitlenizi tanıyın ve sunumunuzu dinleyici odaklı yapın.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Sunum akışınızı iyi planlayın. Sunumunuzun %90’ını dinleyicilerin %99’u anlayabilmelidir. 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Slaytlara söyleyeceklerinizi birebir kopyalamayın.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Sunumda size verilen bu slayt temasını ve arka planını kullanın.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Sunumda yazı karakteri olarak «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Calibri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veya Times New Roman» kullanın.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Sunumda uzun cümlelerden kaçının, mümkünse maddeler kullanın.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Slaytlarınızda yazı ve görselleri dengeli kullanın.</a:t>
            </a:r>
          </a:p>
          <a:p>
            <a:pPr>
              <a:lnSpc>
                <a:spcPct val="100000"/>
              </a:lnSpc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79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F43FB7-5D19-D442-B4A8-733C1CB06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SUNUM HAZIRLAMA KURALLARI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E951B2-CB6D-9F49-B498-1DD2538ED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5388" y="1690688"/>
            <a:ext cx="10515600" cy="4351338"/>
          </a:xfrm>
        </p:spPr>
        <p:txBody>
          <a:bodyPr vert="horz" lIns="91440" tIns="45720" rIns="91440" bIns="45720" rtlCol="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Görselleriniz iletmek istediğiniz mesajla alakalı olsun.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Gerek olmadıkça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Italic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kullanımından kaçının.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Yazının puntosu: başlık 32-44, yazı 20-28 aralığında belirleyin.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Açık renk kullanımından okunaklı olmayacağı için kaçının.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Her ekranda 1 konu veya fikir (paragraf kuralı) uygulayın.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Slaytları yazıyla doldurmayın. 8 satıra kadar yazı ve her satırda 5-6 sözcük.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Renkleri anlamlı bir içerik için kod olarak kullanıp, uyumlu 4 renkten fazla seçim yapmayın.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Olabildiğince kaynak gösterin.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Sunumunuzda adınız, ve kısa açıklayıcı bilginizi mutlaka ekleyin.</a:t>
            </a:r>
          </a:p>
          <a:p>
            <a:pPr algn="just">
              <a:lnSpc>
                <a:spcPct val="1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Oturum öncesi bilgisayarı ve LMS programını deneyin ve sunumuzu yükleyin.</a:t>
            </a:r>
          </a:p>
        </p:txBody>
      </p:sp>
    </p:spTree>
    <p:extLst>
      <p:ext uri="{BB962C8B-B14F-4D97-AF65-F5344CB8AC3E}">
        <p14:creationId xmlns:p14="http://schemas.microsoft.com/office/powerpoint/2010/main" val="2779248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F37C0A-0200-D940-9463-B315E31CA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EAC40C-1988-B042-90FA-03578AE15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15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E2D490-E218-BE46-807A-223858A6A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1986CA-8FF5-B147-AC4C-F9BAD12B2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371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C0ECAE-3548-3B4C-844F-65EC73A32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8E8879-2569-524A-8594-18A99E306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611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6989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209</Words>
  <Application>Microsoft Macintosh PowerPoint</Application>
  <PresentationFormat>Geniş ekran</PresentationFormat>
  <Paragraphs>24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DERSİN ADI</vt:lpstr>
      <vt:lpstr>SUNUM HAZIRLAMA KURALLARI</vt:lpstr>
      <vt:lpstr>SUNUM HAZIRLAMA KURALLARI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DERSİN ADI</dc:title>
  <dc:creator>Microsoft Office User</dc:creator>
  <cp:lastModifiedBy>Microsoft Office User</cp:lastModifiedBy>
  <cp:revision>4</cp:revision>
  <dcterms:created xsi:type="dcterms:W3CDTF">2020-12-14T20:06:49Z</dcterms:created>
  <dcterms:modified xsi:type="dcterms:W3CDTF">2022-02-01T13:11:39Z</dcterms:modified>
</cp:coreProperties>
</file>